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(and VS Code!)</a:t>
          </a:r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08FAF524-B42F-4E8F-8372-E1ED72B7F84D}">
      <dgm:prSet custT="1"/>
      <dgm:spPr/>
      <dgm:t>
        <a:bodyPr/>
        <a:lstStyle/>
        <a:p>
          <a:r>
            <a:rPr lang="en-US" sz="2800" dirty="0"/>
            <a:t>Error handling with $Error</a:t>
          </a:r>
        </a:p>
      </dgm:t>
    </dgm:pt>
    <dgm:pt modelId="{5A8E0950-4B36-43D4-A9ED-723528814FD4}" type="parTrans" cxnId="{FCACC69A-E98F-4F16-B2B5-571B8A28460F}">
      <dgm:prSet/>
      <dgm:spPr/>
      <dgm:t>
        <a:bodyPr/>
        <a:lstStyle/>
        <a:p>
          <a:endParaRPr lang="en-US"/>
        </a:p>
      </dgm:t>
    </dgm:pt>
    <dgm:pt modelId="{094986E1-D8BB-4A65-8105-CE16BE284A74}" type="sibTrans" cxnId="{FCACC69A-E98F-4F16-B2B5-571B8A28460F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9A43F255-551E-4D5D-851F-41C4112C7931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975ED417-D77B-4D27-85BC-981A852D0884}" type="parTrans" cxnId="{C41895CF-8D6D-44C9-A917-1B46CF3322F3}">
      <dgm:prSet/>
      <dgm:spPr/>
      <dgm:t>
        <a:bodyPr/>
        <a:lstStyle/>
        <a:p>
          <a:endParaRPr lang="en-US"/>
        </a:p>
      </dgm:t>
    </dgm:pt>
    <dgm:pt modelId="{71ABF76A-9E3F-443B-868D-7360ACEC5969}" type="sibTrans" cxnId="{C41895CF-8D6D-44C9-A917-1B46CF3322F3}">
      <dgm:prSet/>
      <dgm:spPr/>
      <dgm:t>
        <a:bodyPr/>
        <a:lstStyle/>
        <a:p>
          <a:endParaRPr lang="en-US"/>
        </a:p>
      </dgm:t>
    </dgm:pt>
    <dgm:pt modelId="{462F9FA2-226E-4709-A877-079885FA7036}">
      <dgm:prSet custT="1"/>
      <dgm:spPr/>
      <dgm:t>
        <a:bodyPr/>
        <a:lstStyle/>
        <a:p>
          <a:r>
            <a:rPr lang="en-US" sz="2800"/>
            <a:t>. Vs. .\</a:t>
          </a:r>
          <a:endParaRPr lang="en-US" sz="2800" dirty="0"/>
        </a:p>
      </dgm:t>
    </dgm:pt>
    <dgm:pt modelId="{EF873FBB-BB9B-4AE1-B604-CA450EE81595}" type="parTrans" cxnId="{04D9EE35-C5A6-4F4C-805B-CCBD80F616CB}">
      <dgm:prSet/>
      <dgm:spPr/>
      <dgm:t>
        <a:bodyPr/>
        <a:lstStyle/>
        <a:p>
          <a:endParaRPr lang="en-US"/>
        </a:p>
      </dgm:t>
    </dgm:pt>
    <dgm:pt modelId="{FC0DB9B0-60C6-4B10-AE6E-665479CD9854}" type="sibTrans" cxnId="{04D9EE35-C5A6-4F4C-805B-CCBD80F616CB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686A1807-C233-41E1-B61A-5B6815A4ECEF}" type="pres">
      <dgm:prSet presAssocID="{D36CB06A-2711-4856-99E9-5E43B59327F6}" presName="thickLine" presStyleLbl="alignNode1" presStyleIdx="0" presStyleCnt="6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0" presStyleCnt="6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1" presStyleCnt="6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1" presStyleCnt="6"/>
      <dgm:spPr/>
    </dgm:pt>
    <dgm:pt modelId="{ECAD2E93-2636-4411-9671-16C1FE248F84}" type="pres">
      <dgm:prSet presAssocID="{7C22AA31-4E25-40E3-B35A-57AE9BC3CB32}" presName="vert1" presStyleCnt="0"/>
      <dgm:spPr/>
    </dgm:pt>
    <dgm:pt modelId="{8BC20C58-ADD2-4F9F-AD7F-C55E6437C870}" type="pres">
      <dgm:prSet presAssocID="{08FAF524-B42F-4E8F-8372-E1ED72B7F84D}" presName="thickLine" presStyleLbl="alignNode1" presStyleIdx="2" presStyleCnt="6"/>
      <dgm:spPr/>
    </dgm:pt>
    <dgm:pt modelId="{FB087EF6-AD83-4986-AD91-D682BFE0AB47}" type="pres">
      <dgm:prSet presAssocID="{08FAF524-B42F-4E8F-8372-E1ED72B7F84D}" presName="horz1" presStyleCnt="0"/>
      <dgm:spPr/>
    </dgm:pt>
    <dgm:pt modelId="{98179FF1-4976-4729-BED6-22D3866FEF5F}" type="pres">
      <dgm:prSet presAssocID="{08FAF524-B42F-4E8F-8372-E1ED72B7F84D}" presName="tx1" presStyleLbl="revTx" presStyleIdx="2" presStyleCnt="6"/>
      <dgm:spPr/>
    </dgm:pt>
    <dgm:pt modelId="{BC606E56-5628-4E10-9386-C7FA13ABC221}" type="pres">
      <dgm:prSet presAssocID="{08FAF524-B42F-4E8F-8372-E1ED72B7F84D}" presName="vert1" presStyleCnt="0"/>
      <dgm:spPr/>
    </dgm:pt>
    <dgm:pt modelId="{8BF9979D-30FB-49D0-8A15-E565E97A7246}" type="pres">
      <dgm:prSet presAssocID="{462F9FA2-226E-4709-A877-079885FA7036}" presName="thickLine" presStyleLbl="alignNode1" presStyleIdx="3" presStyleCnt="6"/>
      <dgm:spPr/>
    </dgm:pt>
    <dgm:pt modelId="{63872799-464A-439C-85BD-33F1E6C14335}" type="pres">
      <dgm:prSet presAssocID="{462F9FA2-226E-4709-A877-079885FA7036}" presName="horz1" presStyleCnt="0"/>
      <dgm:spPr/>
    </dgm:pt>
    <dgm:pt modelId="{AC1710AF-C6BC-4F87-ABEE-0AFD5DEF8FD6}" type="pres">
      <dgm:prSet presAssocID="{462F9FA2-226E-4709-A877-079885FA7036}" presName="tx1" presStyleLbl="revTx" presStyleIdx="3" presStyleCnt="6"/>
      <dgm:spPr/>
    </dgm:pt>
    <dgm:pt modelId="{FA505F4D-0ADB-41AF-B486-A8D096545928}" type="pres">
      <dgm:prSet presAssocID="{462F9FA2-226E-4709-A877-079885FA7036}" presName="vert1" presStyleCnt="0"/>
      <dgm:spPr/>
    </dgm:pt>
    <dgm:pt modelId="{7F5A7E33-BBC0-4571-AD76-6B5FC8146E32}" type="pres">
      <dgm:prSet presAssocID="{9A43F255-551E-4D5D-851F-41C4112C7931}" presName="thickLine" presStyleLbl="alignNode1" presStyleIdx="4" presStyleCnt="6"/>
      <dgm:spPr/>
    </dgm:pt>
    <dgm:pt modelId="{C63A2519-331D-4608-85B3-1EC7A49574CE}" type="pres">
      <dgm:prSet presAssocID="{9A43F255-551E-4D5D-851F-41C4112C7931}" presName="horz1" presStyleCnt="0"/>
      <dgm:spPr/>
    </dgm:pt>
    <dgm:pt modelId="{AB341E32-5068-473D-B112-FE8D3C9AA5EA}" type="pres">
      <dgm:prSet presAssocID="{9A43F255-551E-4D5D-851F-41C4112C7931}" presName="tx1" presStyleLbl="revTx" presStyleIdx="4" presStyleCnt="6"/>
      <dgm:spPr/>
    </dgm:pt>
    <dgm:pt modelId="{362BDED0-15BE-4B10-8FB6-2C1985AB50B7}" type="pres">
      <dgm:prSet presAssocID="{9A43F255-551E-4D5D-851F-41C4112C7931}" presName="vert1" presStyleCnt="0"/>
      <dgm:spPr/>
    </dgm:pt>
    <dgm:pt modelId="{A847D25F-0FB4-421A-B2A3-2C391F55B2B7}" type="pres">
      <dgm:prSet presAssocID="{8607FC64-8F8A-4EAD-8E07-C66F229D894B}" presName="thickLine" presStyleLbl="alignNode1" presStyleIdx="5" presStyleCnt="6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5" presStyleCnt="6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8255D102-9494-412D-A6EB-36D8339D0AF1}" type="presOf" srcId="{08FAF524-B42F-4E8F-8372-E1ED72B7F84D}" destId="{98179FF1-4976-4729-BED6-22D3866FEF5F}" srcOrd="0" destOrd="0" presId="urn:microsoft.com/office/officeart/2008/layout/LinedList"/>
    <dgm:cxn modelId="{69EFC519-8CA2-44CF-AD37-B1D1E37D4EC6}" srcId="{5E8168B3-54DA-4E8E-AF62-63A133EB578B}" destId="{7C22AA31-4E25-40E3-B35A-57AE9BC3CB32}" srcOrd="1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5" destOrd="0" parTransId="{6F5C5684-8AAC-4AC8-8121-459D75FD1033}" sibTransId="{F0A2848F-9D34-4848-B2D2-64F2D20078D6}"/>
    <dgm:cxn modelId="{04D9EE35-C5A6-4F4C-805B-CCBD80F616CB}" srcId="{5E8168B3-54DA-4E8E-AF62-63A133EB578B}" destId="{462F9FA2-226E-4709-A877-079885FA7036}" srcOrd="3" destOrd="0" parTransId="{EF873FBB-BB9B-4AE1-B604-CA450EE81595}" sibTransId="{FC0DB9B0-60C6-4B10-AE6E-665479CD9854}"/>
    <dgm:cxn modelId="{183D6256-43DF-456C-BB3C-64B6966050AE}" srcId="{5E8168B3-54DA-4E8E-AF62-63A133EB578B}" destId="{D36CB06A-2711-4856-99E9-5E43B59327F6}" srcOrd="0" destOrd="0" parTransId="{3C8F8FF7-7FF3-4503-A24B-4D57067FA58B}" sibTransId="{3A2C7197-D927-4C33-B42D-0C0B94A11AD9}"/>
    <dgm:cxn modelId="{CC73AC98-249B-4873-9DFC-BDAA8FD227B7}" type="presOf" srcId="{9A43F255-551E-4D5D-851F-41C4112C7931}" destId="{AB341E32-5068-473D-B112-FE8D3C9AA5EA}" srcOrd="0" destOrd="0" presId="urn:microsoft.com/office/officeart/2008/layout/LinedList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FCACC69A-E98F-4F16-B2B5-571B8A28460F}" srcId="{5E8168B3-54DA-4E8E-AF62-63A133EB578B}" destId="{08FAF524-B42F-4E8F-8372-E1ED72B7F84D}" srcOrd="2" destOrd="0" parTransId="{5A8E0950-4B36-43D4-A9ED-723528814FD4}" sibTransId="{094986E1-D8BB-4A65-8105-CE16BE284A74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C41895CF-8D6D-44C9-A917-1B46CF3322F3}" srcId="{5E8168B3-54DA-4E8E-AF62-63A133EB578B}" destId="{9A43F255-551E-4D5D-851F-41C4112C7931}" srcOrd="4" destOrd="0" parTransId="{975ED417-D77B-4D27-85BC-981A852D0884}" sibTransId="{71ABF76A-9E3F-443B-868D-7360ACEC5969}"/>
    <dgm:cxn modelId="{279002D0-C352-4A60-B440-F73384740BC1}" type="presOf" srcId="{462F9FA2-226E-4709-A877-079885FA7036}" destId="{AC1710AF-C6BC-4F87-ABEE-0AFD5DEF8FD6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9C1F5849-2E23-4337-A09D-3BA6908F3FC5}" type="presParOf" srcId="{BBCDACEE-4201-45F5-9282-F95B85831843}" destId="{686A1807-C233-41E1-B61A-5B6815A4ECEF}" srcOrd="0" destOrd="0" presId="urn:microsoft.com/office/officeart/2008/layout/LinedList"/>
    <dgm:cxn modelId="{00099981-EE6D-4790-BF2D-F21DBDE63178}" type="presParOf" srcId="{BBCDACEE-4201-45F5-9282-F95B85831843}" destId="{5BB313DA-F35B-44A5-9C4D-AD6CC03AE202}" srcOrd="1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2" destOrd="0" presId="urn:microsoft.com/office/officeart/2008/layout/LinedList"/>
    <dgm:cxn modelId="{095332F3-971F-4693-870A-86501DA1C599}" type="presParOf" srcId="{BBCDACEE-4201-45F5-9282-F95B85831843}" destId="{68C50078-813B-406A-8099-A513CD1EA1B5}" srcOrd="3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CDC5C182-724C-40F3-BA57-5D4EC35E6013}" type="presParOf" srcId="{BBCDACEE-4201-45F5-9282-F95B85831843}" destId="{8BC20C58-ADD2-4F9F-AD7F-C55E6437C870}" srcOrd="4" destOrd="0" presId="urn:microsoft.com/office/officeart/2008/layout/LinedList"/>
    <dgm:cxn modelId="{56D5E268-2F49-45C3-A3EB-F17918C3DDA2}" type="presParOf" srcId="{BBCDACEE-4201-45F5-9282-F95B85831843}" destId="{FB087EF6-AD83-4986-AD91-D682BFE0AB47}" srcOrd="5" destOrd="0" presId="urn:microsoft.com/office/officeart/2008/layout/LinedList"/>
    <dgm:cxn modelId="{034C326B-3694-469E-8E99-C2AE926B1F87}" type="presParOf" srcId="{FB087EF6-AD83-4986-AD91-D682BFE0AB47}" destId="{98179FF1-4976-4729-BED6-22D3866FEF5F}" srcOrd="0" destOrd="0" presId="urn:microsoft.com/office/officeart/2008/layout/LinedList"/>
    <dgm:cxn modelId="{67BC32B7-4E14-468C-A5DD-454123FF5603}" type="presParOf" srcId="{FB087EF6-AD83-4986-AD91-D682BFE0AB47}" destId="{BC606E56-5628-4E10-9386-C7FA13ABC221}" srcOrd="1" destOrd="0" presId="urn:microsoft.com/office/officeart/2008/layout/LinedList"/>
    <dgm:cxn modelId="{7B48012A-1DF0-41AA-B6FE-B739937C4A87}" type="presParOf" srcId="{BBCDACEE-4201-45F5-9282-F95B85831843}" destId="{8BF9979D-30FB-49D0-8A15-E565E97A7246}" srcOrd="6" destOrd="0" presId="urn:microsoft.com/office/officeart/2008/layout/LinedList"/>
    <dgm:cxn modelId="{CEFF4BF1-C6FA-4322-9935-025AB461C6A8}" type="presParOf" srcId="{BBCDACEE-4201-45F5-9282-F95B85831843}" destId="{63872799-464A-439C-85BD-33F1E6C14335}" srcOrd="7" destOrd="0" presId="urn:microsoft.com/office/officeart/2008/layout/LinedList"/>
    <dgm:cxn modelId="{D055B9AA-B927-48E1-9712-DF5F0EC333B3}" type="presParOf" srcId="{63872799-464A-439C-85BD-33F1E6C14335}" destId="{AC1710AF-C6BC-4F87-ABEE-0AFD5DEF8FD6}" srcOrd="0" destOrd="0" presId="urn:microsoft.com/office/officeart/2008/layout/LinedList"/>
    <dgm:cxn modelId="{6A797412-0D8F-462F-B327-738E0F9F4A9E}" type="presParOf" srcId="{63872799-464A-439C-85BD-33F1E6C14335}" destId="{FA505F4D-0ADB-41AF-B486-A8D096545928}" srcOrd="1" destOrd="0" presId="urn:microsoft.com/office/officeart/2008/layout/LinedList"/>
    <dgm:cxn modelId="{6C8D2F11-5D09-47FD-BC51-01ECD2895ACB}" type="presParOf" srcId="{BBCDACEE-4201-45F5-9282-F95B85831843}" destId="{7F5A7E33-BBC0-4571-AD76-6B5FC8146E32}" srcOrd="8" destOrd="0" presId="urn:microsoft.com/office/officeart/2008/layout/LinedList"/>
    <dgm:cxn modelId="{214B2462-3DAD-4AD3-A2A5-78D2AB0A17DC}" type="presParOf" srcId="{BBCDACEE-4201-45F5-9282-F95B85831843}" destId="{C63A2519-331D-4608-85B3-1EC7A49574CE}" srcOrd="9" destOrd="0" presId="urn:microsoft.com/office/officeart/2008/layout/LinedList"/>
    <dgm:cxn modelId="{35244705-A54A-4F02-8433-84414C6F5FDC}" type="presParOf" srcId="{C63A2519-331D-4608-85B3-1EC7A49574CE}" destId="{AB341E32-5068-473D-B112-FE8D3C9AA5EA}" srcOrd="0" destOrd="0" presId="urn:microsoft.com/office/officeart/2008/layout/LinedList"/>
    <dgm:cxn modelId="{637412C9-B178-499E-A8CD-588C622989BB}" type="presParOf" srcId="{C63A2519-331D-4608-85B3-1EC7A49574CE}" destId="{362BDED0-15BE-4B10-8FB6-2C1985AB50B7}" srcOrd="1" destOrd="0" presId="urn:microsoft.com/office/officeart/2008/layout/LinedList"/>
    <dgm:cxn modelId="{8686C0EE-D174-47BA-A75C-DFBF01824F2C}" type="presParOf" srcId="{BBCDACEE-4201-45F5-9282-F95B85831843}" destId="{A847D25F-0FB4-421A-B2A3-2C391F55B2B7}" srcOrd="10" destOrd="0" presId="urn:microsoft.com/office/officeart/2008/layout/LinedList"/>
    <dgm:cxn modelId="{46C11B1B-71E8-4C1D-822E-89EDB203F0FA}" type="presParOf" srcId="{BBCDACEE-4201-45F5-9282-F95B85831843}" destId="{C420B0D3-5A76-4B68-B2A9-944D96277DCA}" srcOrd="11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19656D-674C-4A8F-8DC5-00F5579EF550}">
      <dgm:prSet custT="1"/>
      <dgm:spPr/>
      <dgm:t>
        <a:bodyPr/>
        <a:lstStyle/>
        <a:p>
          <a:r>
            <a:rPr lang="en-US" sz="2800" b="0" dirty="0"/>
            <a:t>Execution policies</a:t>
          </a:r>
        </a:p>
      </dgm:t>
    </dgm:pt>
    <dgm:pt modelId="{DA5256BB-B0DC-4563-851A-7C62897564A2}" type="parTrans" cxnId="{2C8EEF69-598A-48B9-BEF8-A367C7F78A32}">
      <dgm:prSet/>
      <dgm:spPr/>
      <dgm:t>
        <a:bodyPr/>
        <a:lstStyle/>
        <a:p>
          <a:endParaRPr lang="en-US"/>
        </a:p>
      </dgm:t>
    </dgm:pt>
    <dgm:pt modelId="{13C486CE-9240-4C03-9016-8A279D16A281}" type="sibTrans" cxnId="{2C8EEF69-598A-48B9-BEF8-A367C7F78A32}">
      <dgm:prSet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Using external DLL dependencies (Add-Type, .NET [</a:t>
          </a:r>
          <a:r>
            <a:rPr lang="en-US" sz="2800" b="0" dirty="0" err="1"/>
            <a:t>reflection.assembly</a:t>
          </a:r>
          <a:r>
            <a:rPr lang="en-US" sz="2800" b="0" dirty="0"/>
            <a:t>])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0BE42DC5-3D4F-439E-8044-6C07FA537A67}" type="pres">
      <dgm:prSet presAssocID="{9619656D-674C-4A8F-8DC5-00F5579EF550}" presName="thickLine" presStyleLbl="alignNode1" presStyleIdx="0" presStyleCnt="6"/>
      <dgm:spPr/>
    </dgm:pt>
    <dgm:pt modelId="{9F1A49F0-47BD-4242-99EA-80EA0AC7A8E3}" type="pres">
      <dgm:prSet presAssocID="{9619656D-674C-4A8F-8DC5-00F5579EF550}" presName="horz1" presStyleCnt="0"/>
      <dgm:spPr/>
    </dgm:pt>
    <dgm:pt modelId="{D38B0712-F08E-427C-B541-E472C84C8366}" type="pres">
      <dgm:prSet presAssocID="{9619656D-674C-4A8F-8DC5-00F5579EF550}" presName="tx1" presStyleLbl="revTx" presStyleIdx="0" presStyleCnt="6"/>
      <dgm:spPr/>
    </dgm:pt>
    <dgm:pt modelId="{1A54BE22-4030-4930-8BA2-5D6EA2438E88}" type="pres">
      <dgm:prSet presAssocID="{9619656D-674C-4A8F-8DC5-00F5579EF550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6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6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6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6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6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6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6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6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6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6"/>
      <dgm:spPr/>
    </dgm:pt>
    <dgm:pt modelId="{6A9ADB97-B75A-4283-9025-CD816CAD4D80}" type="pres">
      <dgm:prSet presAssocID="{00C9691F-D60C-407E-84BB-A3041F0ABEC8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2C8EEF69-598A-48B9-BEF8-A367C7F78A32}" srcId="{23461458-99AC-43F7-8BDA-64D0917CFC0A}" destId="{9619656D-674C-4A8F-8DC5-00F5579EF550}" srcOrd="0" destOrd="0" parTransId="{DA5256BB-B0DC-4563-851A-7C62897564A2}" sibTransId="{13C486CE-9240-4C03-9016-8A279D16A281}"/>
    <dgm:cxn modelId="{C0C46384-24F5-4D56-BD74-3AF63B842AEE}" type="presOf" srcId="{9619656D-674C-4A8F-8DC5-00F5579EF550}" destId="{D38B0712-F08E-427C-B541-E472C84C8366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ABC070C1-85D2-4577-AEAF-C5944ED6F4A6}" type="presParOf" srcId="{E54BA1B1-4106-4A97-B00D-45858F9B0D53}" destId="{0BE42DC5-3D4F-439E-8044-6C07FA537A67}" srcOrd="0" destOrd="0" presId="urn:microsoft.com/office/officeart/2008/layout/LinedList"/>
    <dgm:cxn modelId="{E6EA031A-F9DD-4F11-8D04-4022FED5B498}" type="presParOf" srcId="{E54BA1B1-4106-4A97-B00D-45858F9B0D53}" destId="{9F1A49F0-47BD-4242-99EA-80EA0AC7A8E3}" srcOrd="1" destOrd="0" presId="urn:microsoft.com/office/officeart/2008/layout/LinedList"/>
    <dgm:cxn modelId="{760F2F00-934A-479A-8887-E19318533742}" type="presParOf" srcId="{9F1A49F0-47BD-4242-99EA-80EA0AC7A8E3}" destId="{D38B0712-F08E-427C-B541-E472C84C8366}" srcOrd="0" destOrd="0" presId="urn:microsoft.com/office/officeart/2008/layout/LinedList"/>
    <dgm:cxn modelId="{3CB48323-EF75-46EE-B5B1-A4E07A123335}" type="presParOf" srcId="{9F1A49F0-47BD-4242-99EA-80EA0AC7A8E3}" destId="{1A54BE22-4030-4930-8BA2-5D6EA2438E88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(and VS Code!)</a:t>
          </a:r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A1807-C233-41E1-B61A-5B6815A4ECEF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2720"/>
        <a:ext cx="6089650" cy="927780"/>
      </dsp:txXfrm>
    </dsp:sp>
    <dsp:sp modelId="{A7E79450-BE3E-4436-A5B4-83FA7000D642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930501"/>
        <a:ext cx="6089650" cy="927780"/>
      </dsp:txXfrm>
    </dsp:sp>
    <dsp:sp modelId="{8BC20C58-ADD2-4F9F-AD7F-C55E6437C870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79FF1-4976-4729-BED6-22D3866FEF5F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Error handling with $Error</a:t>
          </a:r>
        </a:p>
      </dsp:txBody>
      <dsp:txXfrm>
        <a:off x="0" y="1858281"/>
        <a:ext cx="6089650" cy="927780"/>
      </dsp:txXfrm>
    </dsp:sp>
    <dsp:sp modelId="{8BF9979D-30FB-49D0-8A15-E565E97A7246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0AF-C6BC-4F87-ABEE-0AFD5DEF8FD6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. Vs. .\</a:t>
          </a:r>
          <a:endParaRPr lang="en-US" sz="2800" kern="1200" dirty="0"/>
        </a:p>
      </dsp:txBody>
      <dsp:txXfrm>
        <a:off x="0" y="2786062"/>
        <a:ext cx="6089650" cy="927780"/>
      </dsp:txXfrm>
    </dsp:sp>
    <dsp:sp modelId="{7F5A7E33-BBC0-4571-AD76-6B5FC8146E32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1E32-5068-473D-B112-FE8D3C9AA5EA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3713843"/>
        <a:ext cx="6089650" cy="927780"/>
      </dsp:txXfrm>
    </dsp:sp>
    <dsp:sp modelId="{A847D25F-0FB4-421A-B2A3-2C391F55B2B7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641623"/>
        <a:ext cx="6089650" cy="927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42DC5-3D4F-439E-8044-6C07FA537A67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B0712-F08E-427C-B541-E472C84C8366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Execution policies</a:t>
          </a:r>
        </a:p>
      </dsp:txBody>
      <dsp:txXfrm>
        <a:off x="0" y="2720"/>
        <a:ext cx="6089650" cy="927780"/>
      </dsp:txXfrm>
    </dsp:sp>
    <dsp:sp modelId="{A1A3ED05-D6CC-4F91-88A1-AEC567AAE41D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930501"/>
        <a:ext cx="6089650" cy="927780"/>
      </dsp:txXfrm>
    </dsp:sp>
    <dsp:sp modelId="{9BC1B0C8-2C18-4BE5-82EF-787306E07836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858281"/>
        <a:ext cx="6089650" cy="927780"/>
      </dsp:txXfrm>
    </dsp:sp>
    <dsp:sp modelId="{04C78197-2E58-4991-A1EC-40B78BFEFE78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786062"/>
        <a:ext cx="6089650" cy="927780"/>
      </dsp:txXfrm>
    </dsp:sp>
    <dsp:sp modelId="{170FCC81-48DA-4440-BC79-EE94DE9DAB1E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713843"/>
        <a:ext cx="6089650" cy="927780"/>
      </dsp:txXfrm>
    </dsp:sp>
    <dsp:sp modelId="{72F9F420-1A6A-4D98-A87C-D82CB0BE31D8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Using external DLL dependencies (Add-Type, .NET [</a:t>
          </a:r>
          <a:r>
            <a:rPr lang="en-US" sz="2800" b="0" kern="1200" dirty="0" err="1"/>
            <a:t>reflection.assembly</a:t>
          </a:r>
          <a:r>
            <a:rPr lang="en-US" sz="2800" b="0" kern="1200" dirty="0"/>
            <a:t>])</a:t>
          </a:r>
        </a:p>
      </dsp:txBody>
      <dsp:txXfrm>
        <a:off x="0" y="4641623"/>
        <a:ext cx="6089650" cy="927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64649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43220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Subjects Not Covered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957953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/>
              <a:t>PowerShell 6 Cheat Sheet </a:t>
            </a:r>
          </a:p>
          <a:p>
            <a:pPr lvl="1"/>
            <a:r>
              <a:rPr lang="en-US" dirty="0">
                <a:hlinkClick r:id="rId5"/>
              </a:rPr>
              <a:t>https://ilovepowershell.com/powershell-cheat-sheet/</a:t>
            </a:r>
            <a:endParaRPr lang="en-US" dirty="0"/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CD18CA7C-6EC3-4FD1-9812-BCB94175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385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1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00D4A25F-24C8-449C-84C2-0EF3A3A7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1750344"/>
          </a:xfrm>
          <a:prstGeom prst="rect">
            <a:avLst/>
          </a:prstGeom>
          <a:solidFill>
            <a:srgbClr val="38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329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Covered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22</cp:revision>
  <dcterms:created xsi:type="dcterms:W3CDTF">2019-10-18T17:40:33Z</dcterms:created>
  <dcterms:modified xsi:type="dcterms:W3CDTF">2019-10-18T21:05:04Z</dcterms:modified>
</cp:coreProperties>
</file>